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9" r:id="rId3"/>
    <p:sldId id="256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CB5162-F9D6-4FD9-944E-72FBAE433D8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6A8268-1A05-496D-BBA6-4FD894AB4A8F}">
      <dgm:prSet phldrT="[Text]" custT="1"/>
      <dgm:spPr/>
      <dgm:t>
        <a:bodyPr/>
        <a:lstStyle/>
        <a:p>
          <a:r>
            <a:rPr lang="en-US" sz="4400" dirty="0"/>
            <a:t>Data</a:t>
          </a:r>
        </a:p>
      </dgm:t>
    </dgm:pt>
    <dgm:pt modelId="{F3A1E591-333F-4CDE-8852-FE1B88309E35}" type="parTrans" cxnId="{3C7F2D78-B894-4500-886E-16BAD3D736AC}">
      <dgm:prSet/>
      <dgm:spPr/>
      <dgm:t>
        <a:bodyPr/>
        <a:lstStyle/>
        <a:p>
          <a:endParaRPr lang="en-US"/>
        </a:p>
      </dgm:t>
    </dgm:pt>
    <dgm:pt modelId="{352516E1-7296-41FC-8AA1-97E011501BAB}" type="sibTrans" cxnId="{3C7F2D78-B894-4500-886E-16BAD3D736AC}">
      <dgm:prSet/>
      <dgm:spPr/>
      <dgm:t>
        <a:bodyPr/>
        <a:lstStyle/>
        <a:p>
          <a:endParaRPr lang="en-US"/>
        </a:p>
      </dgm:t>
    </dgm:pt>
    <dgm:pt modelId="{9F6CD11E-B895-46D3-85B6-E4B92E98349F}">
      <dgm:prSet phldrT="[Text]" custT="1"/>
      <dgm:spPr/>
      <dgm:t>
        <a:bodyPr/>
        <a:lstStyle/>
        <a:p>
          <a:pPr algn="ctr"/>
          <a:endParaRPr lang="en-US" sz="1400" dirty="0"/>
        </a:p>
        <a:p>
          <a:pPr algn="ctr"/>
          <a:r>
            <a:rPr lang="en-US" sz="2400" dirty="0"/>
            <a:t>Training</a:t>
          </a:r>
        </a:p>
        <a:p>
          <a:pPr algn="ctr"/>
          <a:r>
            <a:rPr lang="en-US" sz="2400" dirty="0"/>
            <a:t>80%</a:t>
          </a:r>
        </a:p>
        <a:p>
          <a:pPr algn="ctr"/>
          <a:r>
            <a:rPr lang="en-US" sz="1400" dirty="0"/>
            <a:t> </a:t>
          </a:r>
        </a:p>
      </dgm:t>
    </dgm:pt>
    <dgm:pt modelId="{C778F5CE-2E25-4C83-944E-B149CFC92B43}" type="parTrans" cxnId="{CEF3B356-21D0-4514-B4F5-8421515A1D72}">
      <dgm:prSet/>
      <dgm:spPr/>
      <dgm:t>
        <a:bodyPr/>
        <a:lstStyle/>
        <a:p>
          <a:endParaRPr lang="en-US"/>
        </a:p>
      </dgm:t>
    </dgm:pt>
    <dgm:pt modelId="{1FCE5D25-54C2-4F61-BABB-5093C055DB30}" type="sibTrans" cxnId="{CEF3B356-21D0-4514-B4F5-8421515A1D72}">
      <dgm:prSet/>
      <dgm:spPr/>
      <dgm:t>
        <a:bodyPr/>
        <a:lstStyle/>
        <a:p>
          <a:endParaRPr lang="en-US"/>
        </a:p>
      </dgm:t>
    </dgm:pt>
    <dgm:pt modelId="{43A4CC9C-08D8-434B-A217-7E8772B14E6B}">
      <dgm:prSet phldrT="[Text]" custT="1"/>
      <dgm:spPr/>
      <dgm:t>
        <a:bodyPr/>
        <a:lstStyle/>
        <a:p>
          <a:pPr algn="ctr"/>
          <a:r>
            <a:rPr lang="en-US" sz="2000" dirty="0"/>
            <a:t>Validation</a:t>
          </a:r>
        </a:p>
        <a:p>
          <a:pPr algn="ctr"/>
          <a:r>
            <a:rPr lang="en-US" sz="2000" dirty="0"/>
            <a:t>20%</a:t>
          </a:r>
        </a:p>
      </dgm:t>
    </dgm:pt>
    <dgm:pt modelId="{7A8BCA93-1856-49B3-888C-9F7B6C2C8545}" type="parTrans" cxnId="{ABA04F03-704E-4F7A-880E-F9B5BD1A3D89}">
      <dgm:prSet/>
      <dgm:spPr/>
      <dgm:t>
        <a:bodyPr/>
        <a:lstStyle/>
        <a:p>
          <a:endParaRPr lang="en-US"/>
        </a:p>
      </dgm:t>
    </dgm:pt>
    <dgm:pt modelId="{857F4130-D1AB-4A4C-BBAF-7E59B5DA36DA}" type="sibTrans" cxnId="{ABA04F03-704E-4F7A-880E-F9B5BD1A3D89}">
      <dgm:prSet/>
      <dgm:spPr/>
      <dgm:t>
        <a:bodyPr/>
        <a:lstStyle/>
        <a:p>
          <a:endParaRPr lang="en-US"/>
        </a:p>
      </dgm:t>
    </dgm:pt>
    <dgm:pt modelId="{6147D913-D957-44A1-A21A-3290C6DD0F95}" type="pres">
      <dgm:prSet presAssocID="{15CB5162-F9D6-4FD9-944E-72FBAE433D8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459528A-F3F8-4F41-9B23-D4EEB1481E0D}" type="pres">
      <dgm:prSet presAssocID="{336A8268-1A05-496D-BBA6-4FD894AB4A8F}" presName="hierRoot1" presStyleCnt="0">
        <dgm:presLayoutVars>
          <dgm:hierBranch val="init"/>
        </dgm:presLayoutVars>
      </dgm:prSet>
      <dgm:spPr/>
    </dgm:pt>
    <dgm:pt modelId="{49DEADD8-E027-431E-877D-61603AD9F474}" type="pres">
      <dgm:prSet presAssocID="{336A8268-1A05-496D-BBA6-4FD894AB4A8F}" presName="rootComposite1" presStyleCnt="0"/>
      <dgm:spPr/>
    </dgm:pt>
    <dgm:pt modelId="{07BA8B9E-5950-4557-BEDA-3606F2EB3762}" type="pres">
      <dgm:prSet presAssocID="{336A8268-1A05-496D-BBA6-4FD894AB4A8F}" presName="rootText1" presStyleLbl="node0" presStyleIdx="0" presStyleCnt="1">
        <dgm:presLayoutVars>
          <dgm:chPref val="3"/>
        </dgm:presLayoutVars>
      </dgm:prSet>
      <dgm:spPr/>
    </dgm:pt>
    <dgm:pt modelId="{58692361-5482-4A0E-9C50-2D7024A4B478}" type="pres">
      <dgm:prSet presAssocID="{336A8268-1A05-496D-BBA6-4FD894AB4A8F}" presName="rootConnector1" presStyleLbl="node1" presStyleIdx="0" presStyleCnt="0"/>
      <dgm:spPr/>
    </dgm:pt>
    <dgm:pt modelId="{CEE26442-CD6C-4493-8787-46CE7DE4A182}" type="pres">
      <dgm:prSet presAssocID="{336A8268-1A05-496D-BBA6-4FD894AB4A8F}" presName="hierChild2" presStyleCnt="0"/>
      <dgm:spPr/>
    </dgm:pt>
    <dgm:pt modelId="{9126F62E-B192-403F-9B92-9DF554324127}" type="pres">
      <dgm:prSet presAssocID="{C778F5CE-2E25-4C83-944E-B149CFC92B43}" presName="Name37" presStyleLbl="parChTrans1D2" presStyleIdx="0" presStyleCnt="2"/>
      <dgm:spPr/>
    </dgm:pt>
    <dgm:pt modelId="{D9EFF359-5933-461B-B51E-597ED2F939C1}" type="pres">
      <dgm:prSet presAssocID="{9F6CD11E-B895-46D3-85B6-E4B92E98349F}" presName="hierRoot2" presStyleCnt="0">
        <dgm:presLayoutVars>
          <dgm:hierBranch val="init"/>
        </dgm:presLayoutVars>
      </dgm:prSet>
      <dgm:spPr/>
    </dgm:pt>
    <dgm:pt modelId="{408BFCD4-94BB-4C8E-A10D-2E3E0E2EB49C}" type="pres">
      <dgm:prSet presAssocID="{9F6CD11E-B895-46D3-85B6-E4B92E98349F}" presName="rootComposite" presStyleCnt="0"/>
      <dgm:spPr/>
    </dgm:pt>
    <dgm:pt modelId="{5D3DCF2F-B032-41A9-ACD0-42F125DEEA5A}" type="pres">
      <dgm:prSet presAssocID="{9F6CD11E-B895-46D3-85B6-E4B92E98349F}" presName="rootText" presStyleLbl="node2" presStyleIdx="0" presStyleCnt="2">
        <dgm:presLayoutVars>
          <dgm:chPref val="3"/>
        </dgm:presLayoutVars>
      </dgm:prSet>
      <dgm:spPr/>
    </dgm:pt>
    <dgm:pt modelId="{BF0C7D6C-7088-4EED-9FE7-9C8267D5CFE2}" type="pres">
      <dgm:prSet presAssocID="{9F6CD11E-B895-46D3-85B6-E4B92E98349F}" presName="rootConnector" presStyleLbl="node2" presStyleIdx="0" presStyleCnt="2"/>
      <dgm:spPr/>
    </dgm:pt>
    <dgm:pt modelId="{A438C646-F3A4-47F5-8623-7008ADA4824E}" type="pres">
      <dgm:prSet presAssocID="{9F6CD11E-B895-46D3-85B6-E4B92E98349F}" presName="hierChild4" presStyleCnt="0"/>
      <dgm:spPr/>
    </dgm:pt>
    <dgm:pt modelId="{2881113F-BBB8-4153-8BD3-A8B4FF026AC2}" type="pres">
      <dgm:prSet presAssocID="{9F6CD11E-B895-46D3-85B6-E4B92E98349F}" presName="hierChild5" presStyleCnt="0"/>
      <dgm:spPr/>
    </dgm:pt>
    <dgm:pt modelId="{F210080E-115D-4569-A920-D58E16BE9B43}" type="pres">
      <dgm:prSet presAssocID="{7A8BCA93-1856-49B3-888C-9F7B6C2C8545}" presName="Name37" presStyleLbl="parChTrans1D2" presStyleIdx="1" presStyleCnt="2"/>
      <dgm:spPr/>
    </dgm:pt>
    <dgm:pt modelId="{4370F9DA-A17A-4A28-9F8A-E1BA6807684E}" type="pres">
      <dgm:prSet presAssocID="{43A4CC9C-08D8-434B-A217-7E8772B14E6B}" presName="hierRoot2" presStyleCnt="0">
        <dgm:presLayoutVars>
          <dgm:hierBranch val="init"/>
        </dgm:presLayoutVars>
      </dgm:prSet>
      <dgm:spPr/>
    </dgm:pt>
    <dgm:pt modelId="{C815C559-2232-4214-810E-B65C713D32D1}" type="pres">
      <dgm:prSet presAssocID="{43A4CC9C-08D8-434B-A217-7E8772B14E6B}" presName="rootComposite" presStyleCnt="0"/>
      <dgm:spPr/>
    </dgm:pt>
    <dgm:pt modelId="{6C96326F-51DB-4AF4-9E98-DD0CE20400C6}" type="pres">
      <dgm:prSet presAssocID="{43A4CC9C-08D8-434B-A217-7E8772B14E6B}" presName="rootText" presStyleLbl="node2" presStyleIdx="1" presStyleCnt="2">
        <dgm:presLayoutVars>
          <dgm:chPref val="3"/>
        </dgm:presLayoutVars>
      </dgm:prSet>
      <dgm:spPr/>
    </dgm:pt>
    <dgm:pt modelId="{F640B000-0B1B-4BFB-8FEE-BAC16D488E36}" type="pres">
      <dgm:prSet presAssocID="{43A4CC9C-08D8-434B-A217-7E8772B14E6B}" presName="rootConnector" presStyleLbl="node2" presStyleIdx="1" presStyleCnt="2"/>
      <dgm:spPr/>
    </dgm:pt>
    <dgm:pt modelId="{1E4BDD70-2FB1-4EEF-9591-2CBF65798C1E}" type="pres">
      <dgm:prSet presAssocID="{43A4CC9C-08D8-434B-A217-7E8772B14E6B}" presName="hierChild4" presStyleCnt="0"/>
      <dgm:spPr/>
    </dgm:pt>
    <dgm:pt modelId="{77D40F60-6147-42F4-BF61-91A7EABB122B}" type="pres">
      <dgm:prSet presAssocID="{43A4CC9C-08D8-434B-A217-7E8772B14E6B}" presName="hierChild5" presStyleCnt="0"/>
      <dgm:spPr/>
    </dgm:pt>
    <dgm:pt modelId="{1C6F2440-9C31-49E2-A7E5-03F5C6CFDA77}" type="pres">
      <dgm:prSet presAssocID="{336A8268-1A05-496D-BBA6-4FD894AB4A8F}" presName="hierChild3" presStyleCnt="0"/>
      <dgm:spPr/>
    </dgm:pt>
  </dgm:ptLst>
  <dgm:cxnLst>
    <dgm:cxn modelId="{ABA04F03-704E-4F7A-880E-F9B5BD1A3D89}" srcId="{336A8268-1A05-496D-BBA6-4FD894AB4A8F}" destId="{43A4CC9C-08D8-434B-A217-7E8772B14E6B}" srcOrd="1" destOrd="0" parTransId="{7A8BCA93-1856-49B3-888C-9F7B6C2C8545}" sibTransId="{857F4130-D1AB-4A4C-BBAF-7E59B5DA36DA}"/>
    <dgm:cxn modelId="{697A4421-A96A-4F45-A940-5BCFD5E186AD}" type="presOf" srcId="{9F6CD11E-B895-46D3-85B6-E4B92E98349F}" destId="{BF0C7D6C-7088-4EED-9FE7-9C8267D5CFE2}" srcOrd="1" destOrd="0" presId="urn:microsoft.com/office/officeart/2005/8/layout/orgChart1"/>
    <dgm:cxn modelId="{EF17EA44-CE91-4975-A01E-FA4809B78AC8}" type="presOf" srcId="{7A8BCA93-1856-49B3-888C-9F7B6C2C8545}" destId="{F210080E-115D-4569-A920-D58E16BE9B43}" srcOrd="0" destOrd="0" presId="urn:microsoft.com/office/officeart/2005/8/layout/orgChart1"/>
    <dgm:cxn modelId="{FC06E150-62C2-4F6A-A2E6-C1104E5E70E7}" type="presOf" srcId="{15CB5162-F9D6-4FD9-944E-72FBAE433D87}" destId="{6147D913-D957-44A1-A21A-3290C6DD0F95}" srcOrd="0" destOrd="0" presId="urn:microsoft.com/office/officeart/2005/8/layout/orgChart1"/>
    <dgm:cxn modelId="{CEF3B356-21D0-4514-B4F5-8421515A1D72}" srcId="{336A8268-1A05-496D-BBA6-4FD894AB4A8F}" destId="{9F6CD11E-B895-46D3-85B6-E4B92E98349F}" srcOrd="0" destOrd="0" parTransId="{C778F5CE-2E25-4C83-944E-B149CFC92B43}" sibTransId="{1FCE5D25-54C2-4F61-BABB-5093C055DB30}"/>
    <dgm:cxn modelId="{3C7F2D78-B894-4500-886E-16BAD3D736AC}" srcId="{15CB5162-F9D6-4FD9-944E-72FBAE433D87}" destId="{336A8268-1A05-496D-BBA6-4FD894AB4A8F}" srcOrd="0" destOrd="0" parTransId="{F3A1E591-333F-4CDE-8852-FE1B88309E35}" sibTransId="{352516E1-7296-41FC-8AA1-97E011501BAB}"/>
    <dgm:cxn modelId="{0FEA3A96-AB35-4766-B181-6EAE621EE6A1}" type="presOf" srcId="{43A4CC9C-08D8-434B-A217-7E8772B14E6B}" destId="{F640B000-0B1B-4BFB-8FEE-BAC16D488E36}" srcOrd="1" destOrd="0" presId="urn:microsoft.com/office/officeart/2005/8/layout/orgChart1"/>
    <dgm:cxn modelId="{48FD099E-E789-4766-9C9A-9C7965CA3DBD}" type="presOf" srcId="{C778F5CE-2E25-4C83-944E-B149CFC92B43}" destId="{9126F62E-B192-403F-9B92-9DF554324127}" srcOrd="0" destOrd="0" presId="urn:microsoft.com/office/officeart/2005/8/layout/orgChart1"/>
    <dgm:cxn modelId="{A21645A7-FA78-473A-B41E-A46D7E23B50C}" type="presOf" srcId="{43A4CC9C-08D8-434B-A217-7E8772B14E6B}" destId="{6C96326F-51DB-4AF4-9E98-DD0CE20400C6}" srcOrd="0" destOrd="0" presId="urn:microsoft.com/office/officeart/2005/8/layout/orgChart1"/>
    <dgm:cxn modelId="{CD7C52D4-3D7A-40AB-96B6-0E8624FEF446}" type="presOf" srcId="{9F6CD11E-B895-46D3-85B6-E4B92E98349F}" destId="{5D3DCF2F-B032-41A9-ACD0-42F125DEEA5A}" srcOrd="0" destOrd="0" presId="urn:microsoft.com/office/officeart/2005/8/layout/orgChart1"/>
    <dgm:cxn modelId="{DFC09AE8-1CC0-4811-9D1B-E06D4D21E869}" type="presOf" srcId="{336A8268-1A05-496D-BBA6-4FD894AB4A8F}" destId="{58692361-5482-4A0E-9C50-2D7024A4B478}" srcOrd="1" destOrd="0" presId="urn:microsoft.com/office/officeart/2005/8/layout/orgChart1"/>
    <dgm:cxn modelId="{E005C2F1-B84E-4676-925B-EC08433D0257}" type="presOf" srcId="{336A8268-1A05-496D-BBA6-4FD894AB4A8F}" destId="{07BA8B9E-5950-4557-BEDA-3606F2EB3762}" srcOrd="0" destOrd="0" presId="urn:microsoft.com/office/officeart/2005/8/layout/orgChart1"/>
    <dgm:cxn modelId="{EA9E8DF2-E358-4A05-A82C-C9A4D5B8664A}" type="presParOf" srcId="{6147D913-D957-44A1-A21A-3290C6DD0F95}" destId="{A459528A-F3F8-4F41-9B23-D4EEB1481E0D}" srcOrd="0" destOrd="0" presId="urn:microsoft.com/office/officeart/2005/8/layout/orgChart1"/>
    <dgm:cxn modelId="{F8B0DAB8-FE4D-444B-B133-ECC565D2BA94}" type="presParOf" srcId="{A459528A-F3F8-4F41-9B23-D4EEB1481E0D}" destId="{49DEADD8-E027-431E-877D-61603AD9F474}" srcOrd="0" destOrd="0" presId="urn:microsoft.com/office/officeart/2005/8/layout/orgChart1"/>
    <dgm:cxn modelId="{BEC5C09E-7DF4-46D3-8380-A2174B5B1E7A}" type="presParOf" srcId="{49DEADD8-E027-431E-877D-61603AD9F474}" destId="{07BA8B9E-5950-4557-BEDA-3606F2EB3762}" srcOrd="0" destOrd="0" presId="urn:microsoft.com/office/officeart/2005/8/layout/orgChart1"/>
    <dgm:cxn modelId="{FDBCEC28-8D7E-4AE6-8590-FA8B316F8BF4}" type="presParOf" srcId="{49DEADD8-E027-431E-877D-61603AD9F474}" destId="{58692361-5482-4A0E-9C50-2D7024A4B478}" srcOrd="1" destOrd="0" presId="urn:microsoft.com/office/officeart/2005/8/layout/orgChart1"/>
    <dgm:cxn modelId="{F069FF06-BD79-4EA4-8544-28852CB8B106}" type="presParOf" srcId="{A459528A-F3F8-4F41-9B23-D4EEB1481E0D}" destId="{CEE26442-CD6C-4493-8787-46CE7DE4A182}" srcOrd="1" destOrd="0" presId="urn:microsoft.com/office/officeart/2005/8/layout/orgChart1"/>
    <dgm:cxn modelId="{37BE1EE3-0B30-4EF3-8EC0-07EAA052F6AF}" type="presParOf" srcId="{CEE26442-CD6C-4493-8787-46CE7DE4A182}" destId="{9126F62E-B192-403F-9B92-9DF554324127}" srcOrd="0" destOrd="0" presId="urn:microsoft.com/office/officeart/2005/8/layout/orgChart1"/>
    <dgm:cxn modelId="{E40E018E-85D6-4720-A060-5D01F06746D6}" type="presParOf" srcId="{CEE26442-CD6C-4493-8787-46CE7DE4A182}" destId="{D9EFF359-5933-461B-B51E-597ED2F939C1}" srcOrd="1" destOrd="0" presId="urn:microsoft.com/office/officeart/2005/8/layout/orgChart1"/>
    <dgm:cxn modelId="{7814D1D3-A2EF-4654-B125-72341E063BED}" type="presParOf" srcId="{D9EFF359-5933-461B-B51E-597ED2F939C1}" destId="{408BFCD4-94BB-4C8E-A10D-2E3E0E2EB49C}" srcOrd="0" destOrd="0" presId="urn:microsoft.com/office/officeart/2005/8/layout/orgChart1"/>
    <dgm:cxn modelId="{84F12708-DB9B-4E45-A375-DEDF922210DC}" type="presParOf" srcId="{408BFCD4-94BB-4C8E-A10D-2E3E0E2EB49C}" destId="{5D3DCF2F-B032-41A9-ACD0-42F125DEEA5A}" srcOrd="0" destOrd="0" presId="urn:microsoft.com/office/officeart/2005/8/layout/orgChart1"/>
    <dgm:cxn modelId="{A5EC9AAC-275A-426E-9896-8219335F2996}" type="presParOf" srcId="{408BFCD4-94BB-4C8E-A10D-2E3E0E2EB49C}" destId="{BF0C7D6C-7088-4EED-9FE7-9C8267D5CFE2}" srcOrd="1" destOrd="0" presId="urn:microsoft.com/office/officeart/2005/8/layout/orgChart1"/>
    <dgm:cxn modelId="{742AEB22-19B8-4A0C-885D-DD964CDE6CD8}" type="presParOf" srcId="{D9EFF359-5933-461B-B51E-597ED2F939C1}" destId="{A438C646-F3A4-47F5-8623-7008ADA4824E}" srcOrd="1" destOrd="0" presId="urn:microsoft.com/office/officeart/2005/8/layout/orgChart1"/>
    <dgm:cxn modelId="{82D7148C-045D-49E9-B5CD-76259CE7917E}" type="presParOf" srcId="{D9EFF359-5933-461B-B51E-597ED2F939C1}" destId="{2881113F-BBB8-4153-8BD3-A8B4FF026AC2}" srcOrd="2" destOrd="0" presId="urn:microsoft.com/office/officeart/2005/8/layout/orgChart1"/>
    <dgm:cxn modelId="{D2CA279A-72CE-4E02-B141-233FAE653115}" type="presParOf" srcId="{CEE26442-CD6C-4493-8787-46CE7DE4A182}" destId="{F210080E-115D-4569-A920-D58E16BE9B43}" srcOrd="2" destOrd="0" presId="urn:microsoft.com/office/officeart/2005/8/layout/orgChart1"/>
    <dgm:cxn modelId="{79755EFD-EB6E-4A77-AD4B-9DFA16632A8F}" type="presParOf" srcId="{CEE26442-CD6C-4493-8787-46CE7DE4A182}" destId="{4370F9DA-A17A-4A28-9F8A-E1BA6807684E}" srcOrd="3" destOrd="0" presId="urn:microsoft.com/office/officeart/2005/8/layout/orgChart1"/>
    <dgm:cxn modelId="{82E5B877-73C3-4B18-80EE-0345FA1BDA4F}" type="presParOf" srcId="{4370F9DA-A17A-4A28-9F8A-E1BA6807684E}" destId="{C815C559-2232-4214-810E-B65C713D32D1}" srcOrd="0" destOrd="0" presId="urn:microsoft.com/office/officeart/2005/8/layout/orgChart1"/>
    <dgm:cxn modelId="{3F503E8E-1C76-4D71-99CE-02C4E8BF84DA}" type="presParOf" srcId="{C815C559-2232-4214-810E-B65C713D32D1}" destId="{6C96326F-51DB-4AF4-9E98-DD0CE20400C6}" srcOrd="0" destOrd="0" presId="urn:microsoft.com/office/officeart/2005/8/layout/orgChart1"/>
    <dgm:cxn modelId="{A1290D55-2061-42D5-BB1E-D195FC2E680A}" type="presParOf" srcId="{C815C559-2232-4214-810E-B65C713D32D1}" destId="{F640B000-0B1B-4BFB-8FEE-BAC16D488E36}" srcOrd="1" destOrd="0" presId="urn:microsoft.com/office/officeart/2005/8/layout/orgChart1"/>
    <dgm:cxn modelId="{01E88CDD-A883-45CB-8D29-FE78730E170B}" type="presParOf" srcId="{4370F9DA-A17A-4A28-9F8A-E1BA6807684E}" destId="{1E4BDD70-2FB1-4EEF-9591-2CBF65798C1E}" srcOrd="1" destOrd="0" presId="urn:microsoft.com/office/officeart/2005/8/layout/orgChart1"/>
    <dgm:cxn modelId="{FAAC6E57-4DF9-44FF-99DF-AABA0D77B941}" type="presParOf" srcId="{4370F9DA-A17A-4A28-9F8A-E1BA6807684E}" destId="{77D40F60-6147-42F4-BF61-91A7EABB122B}" srcOrd="2" destOrd="0" presId="urn:microsoft.com/office/officeart/2005/8/layout/orgChart1"/>
    <dgm:cxn modelId="{80000B52-4BB5-4119-ABD7-0C7DFC8848A5}" type="presParOf" srcId="{A459528A-F3F8-4F41-9B23-D4EEB1481E0D}" destId="{1C6F2440-9C31-49E2-A7E5-03F5C6CFDA7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0080E-115D-4569-A920-D58E16BE9B43}">
      <dsp:nvSpPr>
        <dsp:cNvPr id="0" name=""/>
        <dsp:cNvSpPr/>
      </dsp:nvSpPr>
      <dsp:spPr>
        <a:xfrm>
          <a:off x="1967344" y="1155113"/>
          <a:ext cx="1076623" cy="37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852"/>
              </a:lnTo>
              <a:lnTo>
                <a:pt x="1076623" y="186852"/>
              </a:lnTo>
              <a:lnTo>
                <a:pt x="1076623" y="37370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6F62E-B192-403F-9B92-9DF554324127}">
      <dsp:nvSpPr>
        <dsp:cNvPr id="0" name=""/>
        <dsp:cNvSpPr/>
      </dsp:nvSpPr>
      <dsp:spPr>
        <a:xfrm>
          <a:off x="890720" y="1155113"/>
          <a:ext cx="1076623" cy="373704"/>
        </a:xfrm>
        <a:custGeom>
          <a:avLst/>
          <a:gdLst/>
          <a:ahLst/>
          <a:cxnLst/>
          <a:rect l="0" t="0" r="0" b="0"/>
          <a:pathLst>
            <a:path>
              <a:moveTo>
                <a:pt x="1076623" y="0"/>
              </a:moveTo>
              <a:lnTo>
                <a:pt x="1076623" y="186852"/>
              </a:lnTo>
              <a:lnTo>
                <a:pt x="0" y="186852"/>
              </a:lnTo>
              <a:lnTo>
                <a:pt x="0" y="37370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BA8B9E-5950-4557-BEDA-3606F2EB3762}">
      <dsp:nvSpPr>
        <dsp:cNvPr id="0" name=""/>
        <dsp:cNvSpPr/>
      </dsp:nvSpPr>
      <dsp:spPr>
        <a:xfrm>
          <a:off x="1077572" y="265342"/>
          <a:ext cx="1779543" cy="889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Data</a:t>
          </a:r>
        </a:p>
      </dsp:txBody>
      <dsp:txXfrm>
        <a:off x="1077572" y="265342"/>
        <a:ext cx="1779543" cy="889771"/>
      </dsp:txXfrm>
    </dsp:sp>
    <dsp:sp modelId="{5D3DCF2F-B032-41A9-ACD0-42F125DEEA5A}">
      <dsp:nvSpPr>
        <dsp:cNvPr id="0" name=""/>
        <dsp:cNvSpPr/>
      </dsp:nvSpPr>
      <dsp:spPr>
        <a:xfrm>
          <a:off x="948" y="1528818"/>
          <a:ext cx="1779543" cy="889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80%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>
        <a:off x="948" y="1528818"/>
        <a:ext cx="1779543" cy="889771"/>
      </dsp:txXfrm>
    </dsp:sp>
    <dsp:sp modelId="{6C96326F-51DB-4AF4-9E98-DD0CE20400C6}">
      <dsp:nvSpPr>
        <dsp:cNvPr id="0" name=""/>
        <dsp:cNvSpPr/>
      </dsp:nvSpPr>
      <dsp:spPr>
        <a:xfrm>
          <a:off x="2154196" y="1528818"/>
          <a:ext cx="1779543" cy="889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Validation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20%</a:t>
          </a:r>
        </a:p>
      </dsp:txBody>
      <dsp:txXfrm>
        <a:off x="2154196" y="1528818"/>
        <a:ext cx="1779543" cy="889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3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93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80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37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1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1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38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39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1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1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0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1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9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7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4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7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6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0B392B7-7986-4089-8CD5-CFA998F6ECD7}" type="datetimeFigureOut">
              <a:rPr lang="en-US" smtClean="0"/>
              <a:t>2022-04-18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C6D616C-19F2-451B-98CF-1BD82335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15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aching Cars To See — Vehicle Detection Using Machine Learning And  Computer Vision | by Eddie Forson | Towards Data Science">
            <a:extLst>
              <a:ext uri="{FF2B5EF4-FFF2-40B4-BE49-F238E27FC236}">
                <a16:creationId xmlns:a16="http://schemas.microsoft.com/office/drawing/2014/main" id="{198A6185-60FA-47F8-9FDA-2359EE6E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1590964"/>
            <a:ext cx="3267619" cy="18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4FB98F-2E96-44F6-ABF8-A1ACE22D6C6A}"/>
              </a:ext>
            </a:extLst>
          </p:cNvPr>
          <p:cNvSpPr txBox="1">
            <a:spLocks/>
          </p:cNvSpPr>
          <p:nvPr/>
        </p:nvSpPr>
        <p:spPr>
          <a:xfrm>
            <a:off x="203200" y="458132"/>
            <a:ext cx="11416146" cy="436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3175" cmpd="sng">
                  <a:solidFill>
                    <a:srgbClr val="002060"/>
                  </a:solidFill>
                </a:ln>
              </a:rPr>
              <a:t>Vehicle Detection using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ln w="3175" cmpd="sng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latin typeface="Arial Black" panose="020B0A04020102020204" pitchFamily="34" charset="0"/>
              </a:rPr>
              <a:t>Vehicle – Non vehicle 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D47F4-940A-434F-90FA-8E1885702123}"/>
              </a:ext>
            </a:extLst>
          </p:cNvPr>
          <p:cNvSpPr txBox="1"/>
          <p:nvPr/>
        </p:nvSpPr>
        <p:spPr>
          <a:xfrm>
            <a:off x="5163127" y="6031131"/>
            <a:ext cx="249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REYON J.A.D.S</a:t>
            </a:r>
          </a:p>
          <a:p>
            <a:r>
              <a:rPr lang="en-US" dirty="0"/>
              <a:t>EN20401726</a:t>
            </a:r>
          </a:p>
        </p:txBody>
      </p:sp>
      <p:pic>
        <p:nvPicPr>
          <p:cNvPr id="2052" name="Picture 4" descr="Support Vector Machines | How is SVM better than Maximal-Margin &amp; SVC">
            <a:extLst>
              <a:ext uri="{FF2B5EF4-FFF2-40B4-BE49-F238E27FC236}">
                <a16:creationId xmlns:a16="http://schemas.microsoft.com/office/drawing/2014/main" id="{FFC1354A-0570-458A-B3C3-A8845DD0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115" y="1409846"/>
            <a:ext cx="3108758" cy="245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19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B8FFEA-657C-49A2-A919-A0CC9AE90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4" y="1604565"/>
            <a:ext cx="7706801" cy="124794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027856-B32F-4E47-9F82-DAA0AFBDCB19}"/>
              </a:ext>
            </a:extLst>
          </p:cNvPr>
          <p:cNvSpPr txBox="1">
            <a:spLocks/>
          </p:cNvSpPr>
          <p:nvPr/>
        </p:nvSpPr>
        <p:spPr>
          <a:xfrm>
            <a:off x="3788064" y="212403"/>
            <a:ext cx="8502072" cy="8810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DF520-CC76-49F3-BA26-77ACD6C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5" y="1515415"/>
            <a:ext cx="3464658" cy="38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60A32-B906-4CB9-A8A5-2EC7AC12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80" y="944821"/>
            <a:ext cx="5115639" cy="112410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20865A5-3A7E-4CED-B6A0-42C573504FAB}"/>
              </a:ext>
            </a:extLst>
          </p:cNvPr>
          <p:cNvSpPr txBox="1">
            <a:spLocks/>
          </p:cNvSpPr>
          <p:nvPr/>
        </p:nvSpPr>
        <p:spPr>
          <a:xfrm>
            <a:off x="2043546" y="-65353"/>
            <a:ext cx="8502072" cy="8810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Testing the accuracy of the model with different kernel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E35CC-F8B1-44C8-8DD4-3B0D8C14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27" y="3972053"/>
            <a:ext cx="3842666" cy="111922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240CD71-9CF9-4C70-B5D2-DCFE34AB3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36" y="4243872"/>
            <a:ext cx="21307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Menlo"/>
              </a:rPr>
              <a:t>Gaussian –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nlo"/>
              </a:rPr>
              <a:t>97%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E595ECB-E74E-41C8-8119-D157AB7E8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36" y="5892501"/>
            <a:ext cx="53626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Menlo"/>
              </a:rPr>
              <a:t>rbf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Menlo"/>
              </a:rPr>
              <a:t> - Radial Basis Function –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98.50%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8286E0-4E0C-4B14-A64D-FCE6051E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04" y="2434649"/>
            <a:ext cx="3742989" cy="1085753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16B3C414-2293-487F-8034-059E05208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5136" y="2671259"/>
            <a:ext cx="17780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Menlo"/>
              </a:rPr>
              <a:t>Linear –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nlo"/>
              </a:rPr>
              <a:t>96%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BA119B-3B98-4BBF-8E42-09C2A4E0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025" y="2174740"/>
            <a:ext cx="1542869" cy="1454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71E29C-F8CA-4C58-A88F-F611FFCBFC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525" r="2995"/>
          <a:stretch/>
        </p:blipFill>
        <p:spPr>
          <a:xfrm>
            <a:off x="5035537" y="5401166"/>
            <a:ext cx="1530357" cy="14547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83EEBE-F779-46DC-B025-252A756D1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537" y="3803248"/>
            <a:ext cx="1530357" cy="14568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94B56B-218D-415E-84A6-4F6BAA477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828" y="5677972"/>
            <a:ext cx="3842666" cy="11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4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30B0AC2-58D4-49C1-9C1E-5AFD50506CF2}"/>
              </a:ext>
            </a:extLst>
          </p:cNvPr>
          <p:cNvGrpSpPr/>
          <p:nvPr/>
        </p:nvGrpSpPr>
        <p:grpSpPr>
          <a:xfrm>
            <a:off x="0" y="711200"/>
            <a:ext cx="4618184" cy="5985163"/>
            <a:chOff x="2004285" y="906345"/>
            <a:chExt cx="5763214" cy="60233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A6E6ADD-2C03-4080-BC6C-7C693D86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4285" y="906345"/>
              <a:ext cx="5763214" cy="439071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206BE7-AD30-4172-94E9-BE528E06A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4285" y="5297055"/>
              <a:ext cx="5763214" cy="1632675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6DA60DD-9AF9-4C3E-BA2D-9BB04D0D1A65}"/>
              </a:ext>
            </a:extLst>
          </p:cNvPr>
          <p:cNvSpPr txBox="1">
            <a:spLocks/>
          </p:cNvSpPr>
          <p:nvPr/>
        </p:nvSpPr>
        <p:spPr>
          <a:xfrm>
            <a:off x="2133594" y="0"/>
            <a:ext cx="8502072" cy="8810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Test the model using new data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C8F322-C568-4911-9EDF-7D1D7148B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867" y="230283"/>
            <a:ext cx="1907582" cy="3050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1D15C4-1870-45BF-B4A8-95FBA85CD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343" y="3641436"/>
            <a:ext cx="1964093" cy="3050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F564A9-AE79-4BE4-9872-322A844498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17" b="4713"/>
          <a:stretch/>
        </p:blipFill>
        <p:spPr>
          <a:xfrm>
            <a:off x="4645893" y="960582"/>
            <a:ext cx="4861753" cy="2095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06E013-C459-4C4D-97E0-245FB5348C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19" b="13276"/>
          <a:stretch/>
        </p:blipFill>
        <p:spPr>
          <a:xfrm>
            <a:off x="4655128" y="4191489"/>
            <a:ext cx="4861754" cy="229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4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Video to Picture, Video to Image - Capture/Get/Take Still Picture/Image  Frame from Video Clips (AVI, DVD, FLV, MOV, MP4, WMV)">
            <a:extLst>
              <a:ext uri="{FF2B5EF4-FFF2-40B4-BE49-F238E27FC236}">
                <a16:creationId xmlns:a16="http://schemas.microsoft.com/office/drawing/2014/main" id="{277BDD3C-EF5C-4ED9-B6A6-A8F335FA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753" y="384874"/>
            <a:ext cx="1827229" cy="139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eaching Cars To See — Vehicle Detection Using Machine Learning And  Computer Vision | by Eddie Forson | Towards Data Science">
            <a:extLst>
              <a:ext uri="{FF2B5EF4-FFF2-40B4-BE49-F238E27FC236}">
                <a16:creationId xmlns:a16="http://schemas.microsoft.com/office/drawing/2014/main" id="{BEC479BC-257A-4E2D-A208-43BC46649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56" y="4959530"/>
            <a:ext cx="2504339" cy="14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upport Vector Machines | How is SVM better than Maximal-Margin &amp; SVC">
            <a:extLst>
              <a:ext uri="{FF2B5EF4-FFF2-40B4-BE49-F238E27FC236}">
                <a16:creationId xmlns:a16="http://schemas.microsoft.com/office/drawing/2014/main" id="{41E40868-9AC3-48E4-BE1B-6B7E8A5A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686" y="4585864"/>
            <a:ext cx="2199314" cy="174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ark meaning Mover raspberry pi 3 camera lens Final Accord The beach">
            <a:extLst>
              <a:ext uri="{FF2B5EF4-FFF2-40B4-BE49-F238E27FC236}">
                <a16:creationId xmlns:a16="http://schemas.microsoft.com/office/drawing/2014/main" id="{4C70F753-2358-4AB6-970A-E27F4414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47175" y="489779"/>
            <a:ext cx="1393074" cy="165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olvo's autonomous cars travel 124 miles in Spain in 'road train' « Kurzweil">
            <a:extLst>
              <a:ext uri="{FF2B5EF4-FFF2-40B4-BE49-F238E27FC236}">
                <a16:creationId xmlns:a16="http://schemas.microsoft.com/office/drawing/2014/main" id="{CD4CED9C-9D7E-40F0-A05B-C3E741917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69" y="489779"/>
            <a:ext cx="2424211" cy="18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BD0122-ECD8-4E91-BD2C-2AE3685CA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8267" y="293288"/>
            <a:ext cx="1985733" cy="157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6EE88E-8E41-46F3-BC0B-E730E3867F12}"/>
              </a:ext>
            </a:extLst>
          </p:cNvPr>
          <p:cNvSpPr txBox="1"/>
          <p:nvPr/>
        </p:nvSpPr>
        <p:spPr>
          <a:xfrm>
            <a:off x="508000" y="2511775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ATV front vision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CF729-337C-44B3-9E9F-9CE533FF3262}"/>
              </a:ext>
            </a:extLst>
          </p:cNvPr>
          <p:cNvSpPr txBox="1"/>
          <p:nvPr/>
        </p:nvSpPr>
        <p:spPr>
          <a:xfrm>
            <a:off x="9555042" y="2349561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62D9A-DF5F-47C0-84D9-5951FDEF5DA1}"/>
              </a:ext>
            </a:extLst>
          </p:cNvPr>
          <p:cNvSpPr txBox="1"/>
          <p:nvPr/>
        </p:nvSpPr>
        <p:spPr>
          <a:xfrm>
            <a:off x="6395012" y="2307937"/>
            <a:ext cx="28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video into image frames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875363-2A17-47A0-A782-FBA139437516}"/>
              </a:ext>
            </a:extLst>
          </p:cNvPr>
          <p:cNvSpPr txBox="1"/>
          <p:nvPr/>
        </p:nvSpPr>
        <p:spPr>
          <a:xfrm>
            <a:off x="3827768" y="2349561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RGB camera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C95D67-2D00-4840-81CB-EB17EE2B64FA}"/>
              </a:ext>
            </a:extLst>
          </p:cNvPr>
          <p:cNvSpPr txBox="1"/>
          <p:nvPr/>
        </p:nvSpPr>
        <p:spPr>
          <a:xfrm>
            <a:off x="508000" y="5289080"/>
            <a:ext cx="2826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vehicles</a:t>
            </a:r>
          </a:p>
          <a:p>
            <a:r>
              <a:rPr lang="en-US" dirty="0"/>
              <a:t>Vehicle speed</a:t>
            </a:r>
          </a:p>
          <a:p>
            <a:r>
              <a:rPr lang="en-US" dirty="0"/>
              <a:t>Moving direction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9BF6D-2C04-473C-93F8-E6BE53ACBFAD}"/>
              </a:ext>
            </a:extLst>
          </p:cNvPr>
          <p:cNvSpPr txBox="1"/>
          <p:nvPr/>
        </p:nvSpPr>
        <p:spPr>
          <a:xfrm>
            <a:off x="4393656" y="6372264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bounding boxes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9AC4C5-46E4-42A9-BB95-AEB5A9B96A5C}"/>
              </a:ext>
            </a:extLst>
          </p:cNvPr>
          <p:cNvSpPr txBox="1"/>
          <p:nvPr/>
        </p:nvSpPr>
        <p:spPr>
          <a:xfrm>
            <a:off x="9051685" y="6488668"/>
            <a:ext cx="383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model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CAD3AF5-379D-4197-8AF1-D96D9835026D}"/>
              </a:ext>
            </a:extLst>
          </p:cNvPr>
          <p:cNvSpPr/>
          <p:nvPr/>
        </p:nvSpPr>
        <p:spPr>
          <a:xfrm>
            <a:off x="2863273" y="1318324"/>
            <a:ext cx="1145309" cy="29804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CF0F4B3-CC9B-4F40-9D02-D46E13FFF00C}"/>
              </a:ext>
            </a:extLst>
          </p:cNvPr>
          <p:cNvSpPr/>
          <p:nvPr/>
        </p:nvSpPr>
        <p:spPr>
          <a:xfrm>
            <a:off x="8655986" y="1118036"/>
            <a:ext cx="946065" cy="29804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E70639D-A864-4DF8-B807-EC5AC748BE89}"/>
              </a:ext>
            </a:extLst>
          </p:cNvPr>
          <p:cNvSpPr/>
          <p:nvPr/>
        </p:nvSpPr>
        <p:spPr>
          <a:xfrm>
            <a:off x="5645825" y="1197910"/>
            <a:ext cx="899024" cy="29804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A4B0556-48EB-429A-91DF-E31B961498D9}"/>
              </a:ext>
            </a:extLst>
          </p:cNvPr>
          <p:cNvSpPr/>
          <p:nvPr/>
        </p:nvSpPr>
        <p:spPr>
          <a:xfrm rot="10800000">
            <a:off x="7453945" y="5455973"/>
            <a:ext cx="1145309" cy="29804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F035D59-A436-410B-9223-8ED50F9B89D4}"/>
              </a:ext>
            </a:extLst>
          </p:cNvPr>
          <p:cNvSpPr/>
          <p:nvPr/>
        </p:nvSpPr>
        <p:spPr>
          <a:xfrm rot="10800000">
            <a:off x="3039648" y="5601725"/>
            <a:ext cx="1145309" cy="29804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090C281-DB54-485B-BB57-EFCD58B00A1C}"/>
              </a:ext>
            </a:extLst>
          </p:cNvPr>
          <p:cNvSpPr/>
          <p:nvPr/>
        </p:nvSpPr>
        <p:spPr>
          <a:xfrm rot="5400000">
            <a:off x="10179244" y="3384267"/>
            <a:ext cx="1145309" cy="29804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C7CBA5-D664-4751-9666-9D68AF2996C3}"/>
              </a:ext>
            </a:extLst>
          </p:cNvPr>
          <p:cNvSpPr txBox="1"/>
          <p:nvPr/>
        </p:nvSpPr>
        <p:spPr>
          <a:xfrm>
            <a:off x="1064456" y="149763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2ADA27-7688-45F2-9A83-53E30FBFE22B}"/>
              </a:ext>
            </a:extLst>
          </p:cNvPr>
          <p:cNvSpPr txBox="1"/>
          <p:nvPr/>
        </p:nvSpPr>
        <p:spPr>
          <a:xfrm>
            <a:off x="905210" y="4659223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3744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8F5F2C-1DA0-40FD-A13B-CC303341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8" y="1390366"/>
            <a:ext cx="6216378" cy="2350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A3052-3CA2-4F3D-95DA-D0EF898CC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98" y="4555246"/>
            <a:ext cx="6216378" cy="2302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6A5114-C159-4612-8862-3F6C5B53EC0E}"/>
              </a:ext>
            </a:extLst>
          </p:cNvPr>
          <p:cNvSpPr txBox="1"/>
          <p:nvPr/>
        </p:nvSpPr>
        <p:spPr>
          <a:xfrm>
            <a:off x="584025" y="4088823"/>
            <a:ext cx="59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images (5600)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A849B-884D-4FE9-83AE-D7FBDAF6AFF9}"/>
              </a:ext>
            </a:extLst>
          </p:cNvPr>
          <p:cNvSpPr txBox="1"/>
          <p:nvPr/>
        </p:nvSpPr>
        <p:spPr>
          <a:xfrm>
            <a:off x="704098" y="895532"/>
            <a:ext cx="59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- Vehicle images (5850)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C5FE5A1-9643-4409-9571-0A94B5E03B84}"/>
              </a:ext>
            </a:extLst>
          </p:cNvPr>
          <p:cNvSpPr txBox="1">
            <a:spLocks/>
          </p:cNvSpPr>
          <p:nvPr/>
        </p:nvSpPr>
        <p:spPr>
          <a:xfrm>
            <a:off x="1055688" y="-1047395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set</a:t>
            </a:r>
          </a:p>
        </p:txBody>
      </p:sp>
    </p:spTree>
    <p:extLst>
      <p:ext uri="{BB962C8B-B14F-4D97-AF65-F5344CB8AC3E}">
        <p14:creationId xmlns:p14="http://schemas.microsoft.com/office/powerpoint/2010/main" val="284519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19B4-2FA8-4834-8E7F-1801B6FC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13" y="-104603"/>
            <a:ext cx="5983287" cy="881063"/>
          </a:xfrm>
        </p:spPr>
        <p:txBody>
          <a:bodyPr/>
          <a:lstStyle/>
          <a:p>
            <a:r>
              <a:rPr lang="en-US" dirty="0"/>
              <a:t>Clean and organize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49CFC-26BF-463B-A65F-858758F3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7" y="1614488"/>
            <a:ext cx="7870518" cy="5090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8F99D-9651-4A95-BCBE-AB55BFDADE34}"/>
              </a:ext>
            </a:extLst>
          </p:cNvPr>
          <p:cNvSpPr txBox="1"/>
          <p:nvPr/>
        </p:nvSpPr>
        <p:spPr>
          <a:xfrm>
            <a:off x="8058150" y="995363"/>
            <a:ext cx="3914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1-1000 -&gt; Non - vehicle 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1001-2000 -&gt; Vehicle images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24DCF-417C-4C6C-BCD9-F0C4BAE3E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2314575"/>
            <a:ext cx="3869541" cy="1514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6F612-8557-48FC-BCB5-DFF053C68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425" y="4068628"/>
            <a:ext cx="4133850" cy="11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9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EE2EE6-8997-46FA-9974-B3D48BE1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985" y="-113839"/>
            <a:ext cx="5983287" cy="881063"/>
          </a:xfrm>
        </p:spPr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28E83-D407-482B-8881-6FB684F23414}"/>
              </a:ext>
            </a:extLst>
          </p:cNvPr>
          <p:cNvSpPr txBox="1"/>
          <p:nvPr/>
        </p:nvSpPr>
        <p:spPr>
          <a:xfrm>
            <a:off x="323273" y="507999"/>
            <a:ext cx="651163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Local Binary pattern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Grey Level Co-occurrence matrices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Contrast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Homogeneity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Energy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Correlaton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Edges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F34FC-B189-4C35-B719-D3789388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1" y="926460"/>
            <a:ext cx="8440328" cy="44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5815F-0847-49BF-871F-780A79FB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762984"/>
            <a:ext cx="7468642" cy="1886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DCD0F-A1FE-4436-86F9-F6622AD08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41" y="4984619"/>
            <a:ext cx="2899786" cy="173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35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0DAA-F09F-412C-B2EE-D63C15750B90}"/>
              </a:ext>
            </a:extLst>
          </p:cNvPr>
          <p:cNvSpPr txBox="1">
            <a:spLocks/>
          </p:cNvSpPr>
          <p:nvPr/>
        </p:nvSpPr>
        <p:spPr>
          <a:xfrm>
            <a:off x="3395085" y="63354"/>
            <a:ext cx="5983287" cy="8810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B10BE-27B6-449B-A633-D64C19EB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767224"/>
            <a:ext cx="7102206" cy="5776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56261-D333-4762-8666-A30FF6553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66" y="767224"/>
            <a:ext cx="4239217" cy="2943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F68F4-22BF-42D8-93C1-895C675B7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407" y="4414730"/>
            <a:ext cx="1543265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49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5C712-975F-4DEA-8F3E-9C51DC47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57" y="946783"/>
            <a:ext cx="9371943" cy="58683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82E9D6-2EF4-4EEA-B600-1E3871D9A2AB}"/>
              </a:ext>
            </a:extLst>
          </p:cNvPr>
          <p:cNvSpPr txBox="1">
            <a:spLocks/>
          </p:cNvSpPr>
          <p:nvPr/>
        </p:nvSpPr>
        <p:spPr>
          <a:xfrm>
            <a:off x="3852285" y="98103"/>
            <a:ext cx="5983287" cy="8810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Analyze features</a:t>
            </a:r>
          </a:p>
        </p:txBody>
      </p:sp>
    </p:spTree>
    <p:extLst>
      <p:ext uri="{BB962C8B-B14F-4D97-AF65-F5344CB8AC3E}">
        <p14:creationId xmlns:p14="http://schemas.microsoft.com/office/powerpoint/2010/main" val="3488183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AB825-D521-48B6-A469-CA20D908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32058"/>
            <a:ext cx="10325100" cy="55497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389884-BAC2-4002-8526-9824CA87FBD6}"/>
              </a:ext>
            </a:extLst>
          </p:cNvPr>
          <p:cNvSpPr txBox="1">
            <a:spLocks/>
          </p:cNvSpPr>
          <p:nvPr/>
        </p:nvSpPr>
        <p:spPr>
          <a:xfrm>
            <a:off x="1997364" y="221928"/>
            <a:ext cx="8502072" cy="8810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Analyze features and select a model</a:t>
            </a:r>
          </a:p>
        </p:txBody>
      </p:sp>
    </p:spTree>
    <p:extLst>
      <p:ext uri="{BB962C8B-B14F-4D97-AF65-F5344CB8AC3E}">
        <p14:creationId xmlns:p14="http://schemas.microsoft.com/office/powerpoint/2010/main" val="2669476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DF3E834-6AE4-42E1-8202-3045600C60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461337"/>
              </p:ext>
            </p:extLst>
          </p:nvPr>
        </p:nvGraphicFramePr>
        <p:xfrm>
          <a:off x="7340023" y="4076500"/>
          <a:ext cx="3934689" cy="2683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85A1CB2-31BE-4C83-8E87-7318E2291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549" y="1352550"/>
            <a:ext cx="3305636" cy="2857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B4A3E1-F77C-41C7-827A-E502FEFA0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09" y="1556496"/>
            <a:ext cx="6858259" cy="472047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D8476CF-6BC0-4D73-B6A8-428AAC3CDB77}"/>
              </a:ext>
            </a:extLst>
          </p:cNvPr>
          <p:cNvSpPr txBox="1">
            <a:spLocks/>
          </p:cNvSpPr>
          <p:nvPr/>
        </p:nvSpPr>
        <p:spPr>
          <a:xfrm>
            <a:off x="285750" y="221928"/>
            <a:ext cx="11772900" cy="8810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Import and split data into training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551444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211</TotalTime>
  <Words>149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Century Gothic</vt:lpstr>
      <vt:lpstr>Menlo</vt:lpstr>
      <vt:lpstr>Wingdings</vt:lpstr>
      <vt:lpstr>Mesh</vt:lpstr>
      <vt:lpstr>PowerPoint Presentation</vt:lpstr>
      <vt:lpstr>PowerPoint Presentation</vt:lpstr>
      <vt:lpstr>PowerPoint Presentation</vt:lpstr>
      <vt:lpstr>Clean and organize data</vt:lpstr>
      <vt:lpstr>Feature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reyon</dc:creator>
  <cp:lastModifiedBy>shannon reyon</cp:lastModifiedBy>
  <cp:revision>4</cp:revision>
  <dcterms:created xsi:type="dcterms:W3CDTF">2022-04-18T02:56:26Z</dcterms:created>
  <dcterms:modified xsi:type="dcterms:W3CDTF">2022-04-18T06:30:48Z</dcterms:modified>
</cp:coreProperties>
</file>